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8" r:id="rId3"/>
    <p:sldId id="267" r:id="rId4"/>
    <p:sldId id="269" r:id="rId5"/>
    <p:sldId id="262" r:id="rId6"/>
    <p:sldId id="263" r:id="rId7"/>
    <p:sldId id="264" r:id="rId8"/>
    <p:sldId id="265" r:id="rId9"/>
    <p:sldId id="257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24"/>
  </p:normalViewPr>
  <p:slideViewPr>
    <p:cSldViewPr snapToGrid="0" snapToObjects="1">
      <p:cViewPr varScale="1">
        <p:scale>
          <a:sx n="87" d="100"/>
          <a:sy n="87" d="100"/>
        </p:scale>
        <p:origin x="66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3BF2-88C2-2243-AA04-626B06B7B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677885"/>
            <a:ext cx="8791575" cy="832077"/>
          </a:xfrm>
          <a:noFill/>
        </p:spPr>
        <p:txBody>
          <a:bodyPr/>
          <a:lstStyle/>
          <a:p>
            <a:r>
              <a:rPr lang="pt-PT" dirty="0"/>
              <a:t>Projeto prático de ESOF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F70FB-E8A1-CB4A-B813-3F5C50309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>
                    <a:lumMod val="75000"/>
                  </a:schemeClr>
                </a:solidFill>
              </a:rPr>
              <a:t>Valter Cardoso  - 31062</a:t>
            </a:r>
          </a:p>
          <a:p>
            <a:r>
              <a:rPr lang="pt-PT" dirty="0">
                <a:solidFill>
                  <a:schemeClr val="tx2">
                    <a:lumMod val="75000"/>
                  </a:schemeClr>
                </a:solidFill>
              </a:rPr>
              <a:t>Gustavo Teixeira  - 21736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28C93-C247-564B-9DB5-167E0896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566"/>
                    </a14:imgEffect>
                    <a14:imgEffect>
                      <a14:saturation sat="12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6096" y="696013"/>
            <a:ext cx="2979807" cy="1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335D3-9310-F747-A5E3-33961670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183160"/>
            <a:ext cx="9137083" cy="64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BAD0F-A549-1147-8E9F-8CB0BF56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125374"/>
            <a:ext cx="4661833" cy="660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5BA4B-8998-0243-939B-1EF85B8F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9" y="1905000"/>
            <a:ext cx="4877588" cy="2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5DC43-EB30-7E49-9978-713FC33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44" y="136662"/>
            <a:ext cx="7336711" cy="65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3B82-AA3D-6D47-8569-CF0B9E59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foi feito: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168DF-EFF4-4F42-A3AB-FC63B0CA249C}"/>
              </a:ext>
            </a:extLst>
          </p:cNvPr>
          <p:cNvSpPr txBox="1"/>
          <p:nvPr/>
        </p:nvSpPr>
        <p:spPr>
          <a:xfrm>
            <a:off x="1141413" y="2397948"/>
            <a:ext cx="41454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Modelos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Repositórios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Controlador do aluno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Diagramas UML</a:t>
            </a:r>
          </a:p>
        </p:txBody>
      </p:sp>
    </p:spTree>
    <p:extLst>
      <p:ext uri="{BB962C8B-B14F-4D97-AF65-F5344CB8AC3E}">
        <p14:creationId xmlns:p14="http://schemas.microsoft.com/office/powerpoint/2010/main" val="9236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CED4-81A4-834C-B48E-AF49C9ED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Dificuldades / desafios: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187B0-C136-FD4D-B6E1-5CED77609BA0}"/>
              </a:ext>
            </a:extLst>
          </p:cNvPr>
          <p:cNvSpPr txBox="1"/>
          <p:nvPr/>
        </p:nvSpPr>
        <p:spPr>
          <a:xfrm>
            <a:off x="2857500" y="1914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56641-238A-4647-B918-631A25B031A1}"/>
              </a:ext>
            </a:extLst>
          </p:cNvPr>
          <p:cNvSpPr txBox="1"/>
          <p:nvPr/>
        </p:nvSpPr>
        <p:spPr>
          <a:xfrm>
            <a:off x="1141413" y="2397948"/>
            <a:ext cx="565924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Diagramas UML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Controladores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Mapeamento de </a:t>
            </a:r>
            <a:r>
              <a:rPr lang="pt-PT" sz="3200" dirty="0" err="1"/>
              <a:t>ManyToMany</a:t>
            </a:r>
            <a:endParaRPr lang="pt-PT" sz="3200" dirty="0"/>
          </a:p>
          <a:p>
            <a:pPr marL="457200" indent="-457200">
              <a:buFontTx/>
              <a:buChar char="-"/>
            </a:pP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547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548C-4F56-8A4F-8EDD-653DF2FF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Próximas tarefas: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B50B7-091B-604A-B357-98FFC7B6E517}"/>
              </a:ext>
            </a:extLst>
          </p:cNvPr>
          <p:cNvSpPr txBox="1"/>
          <p:nvPr/>
        </p:nvSpPr>
        <p:spPr>
          <a:xfrm>
            <a:off x="1141413" y="2397948"/>
            <a:ext cx="447468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Restantes controladores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Serviços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Filtros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12479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2E54-BB7B-9448-A1CC-21506E00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3" y="-36983"/>
            <a:ext cx="10401447" cy="76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8A3C3-C163-3241-9E0B-C5D21C38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49" y="0"/>
            <a:ext cx="830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F88D2-45C7-0E4D-A8E1-A2DFCD6B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7" y="429987"/>
            <a:ext cx="11736845" cy="73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A9597-0B94-094E-9977-7362219A9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5" y="489858"/>
            <a:ext cx="11796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96D26-7380-3E42-9A2E-FAE25EE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78314"/>
            <a:ext cx="3754704" cy="650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1D500-67AA-8D4A-8C9B-D4005F27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45" y="178313"/>
            <a:ext cx="6031508" cy="65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</TotalTime>
  <Words>42</Words>
  <Application>Microsoft Office PowerPoint</Application>
  <PresentationFormat>Ecrã Panorâmico</PresentationFormat>
  <Paragraphs>17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Projeto prático de ESOF</vt:lpstr>
      <vt:lpstr>O que foi feito:</vt:lpstr>
      <vt:lpstr>Dificuldades / desafios:</vt:lpstr>
      <vt:lpstr>Próximas tarefas: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prático de ESOF</dc:title>
  <dc:creator>Microsoft Office User</dc:creator>
  <cp:lastModifiedBy>Gustavo Teixeira</cp:lastModifiedBy>
  <cp:revision>5</cp:revision>
  <dcterms:created xsi:type="dcterms:W3CDTF">2019-11-27T13:13:34Z</dcterms:created>
  <dcterms:modified xsi:type="dcterms:W3CDTF">2019-11-27T18:41:51Z</dcterms:modified>
</cp:coreProperties>
</file>